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7" r:id="rId5"/>
    <p:sldId id="261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D522"/>
    <a:srgbClr val="FD9A2F"/>
    <a:srgbClr val="339966"/>
    <a:srgbClr val="CCFF33"/>
    <a:srgbClr val="CCFF66"/>
    <a:srgbClr val="00CC99"/>
    <a:srgbClr val="4B4A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72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e Baker" userId="198a7a93-6499-4b68-bec2-db7999902c85" providerId="ADAL" clId="{5F187373-1D59-4669-A368-A581C3F41BF7}"/>
    <pc:docChg chg="undo custSel addSld delSld modSld sldOrd">
      <pc:chgData name="Elise Baker" userId="198a7a93-6499-4b68-bec2-db7999902c85" providerId="ADAL" clId="{5F187373-1D59-4669-A368-A581C3F41BF7}" dt="2024-02-05T20:15:52.688" v="1665" actId="20577"/>
      <pc:docMkLst>
        <pc:docMk/>
      </pc:docMkLst>
      <pc:sldChg chg="modSp">
        <pc:chgData name="Elise Baker" userId="198a7a93-6499-4b68-bec2-db7999902c85" providerId="ADAL" clId="{5F187373-1D59-4669-A368-A581C3F41BF7}" dt="2024-02-05T20:15:52.688" v="1665" actId="20577"/>
        <pc:sldMkLst>
          <pc:docMk/>
          <pc:sldMk cId="0" sldId="257"/>
        </pc:sldMkLst>
        <pc:spChg chg="mod">
          <ac:chgData name="Elise Baker" userId="198a7a93-6499-4b68-bec2-db7999902c85" providerId="ADAL" clId="{5F187373-1D59-4669-A368-A581C3F41BF7}" dt="2024-02-05T20:15:52.688" v="1665" actId="20577"/>
          <ac:spMkLst>
            <pc:docMk/>
            <pc:sldMk cId="0" sldId="257"/>
            <ac:spMk id="70" creationId="{00000000-0000-0000-0000-000000000000}"/>
          </ac:spMkLst>
        </pc:spChg>
      </pc:sldChg>
      <pc:sldChg chg="modSp">
        <pc:chgData name="Elise Baker" userId="198a7a93-6499-4b68-bec2-db7999902c85" providerId="ADAL" clId="{5F187373-1D59-4669-A368-A581C3F41BF7}" dt="2024-02-05T20:09:18.913" v="1513" actId="11"/>
        <pc:sldMkLst>
          <pc:docMk/>
          <pc:sldMk cId="1662075102" sldId="261"/>
        </pc:sldMkLst>
        <pc:spChg chg="mod">
          <ac:chgData name="Elise Baker" userId="198a7a93-6499-4b68-bec2-db7999902c85" providerId="ADAL" clId="{5F187373-1D59-4669-A368-A581C3F41BF7}" dt="2024-02-05T20:09:18.913" v="1513" actId="11"/>
          <ac:spMkLst>
            <pc:docMk/>
            <pc:sldMk cId="1662075102" sldId="261"/>
            <ac:spMk id="3" creationId="{DF90429E-C79B-44A1-BD98-BD1AFC7FF3F1}"/>
          </ac:spMkLst>
        </pc:spChg>
      </pc:sldChg>
      <pc:sldChg chg="del">
        <pc:chgData name="Elise Baker" userId="198a7a93-6499-4b68-bec2-db7999902c85" providerId="ADAL" clId="{5F187373-1D59-4669-A368-A581C3F41BF7}" dt="2024-02-05T19:51:55.673" v="47" actId="2696"/>
        <pc:sldMkLst>
          <pc:docMk/>
          <pc:sldMk cId="1339742087" sldId="264"/>
        </pc:sldMkLst>
      </pc:sldChg>
      <pc:sldChg chg="addSp delSp modSp modAnim">
        <pc:chgData name="Elise Baker" userId="198a7a93-6499-4b68-bec2-db7999902c85" providerId="ADAL" clId="{5F187373-1D59-4669-A368-A581C3F41BF7}" dt="2024-02-05T20:09:56.909" v="1519"/>
        <pc:sldMkLst>
          <pc:docMk/>
          <pc:sldMk cId="514516777" sldId="265"/>
        </pc:sldMkLst>
        <pc:spChg chg="add del mod">
          <ac:chgData name="Elise Baker" userId="198a7a93-6499-4b68-bec2-db7999902c85" providerId="ADAL" clId="{5F187373-1D59-4669-A368-A581C3F41BF7}" dt="2024-02-05T20:07:45.741" v="1503" actId="478"/>
          <ac:spMkLst>
            <pc:docMk/>
            <pc:sldMk cId="514516777" sldId="265"/>
            <ac:spMk id="2" creationId="{52C805FB-67E3-4B94-8C7B-A7A1E7EDC22E}"/>
          </ac:spMkLst>
        </pc:spChg>
        <pc:spChg chg="mod">
          <ac:chgData name="Elise Baker" userId="198a7a93-6499-4b68-bec2-db7999902c85" providerId="ADAL" clId="{5F187373-1D59-4669-A368-A581C3F41BF7}" dt="2024-02-05T20:08:36.963" v="1511" actId="20577"/>
          <ac:spMkLst>
            <pc:docMk/>
            <pc:sldMk cId="514516777" sldId="265"/>
            <ac:spMk id="8" creationId="{F3147AB8-26DE-4BB2-91BC-56C2C2924D6D}"/>
          </ac:spMkLst>
        </pc:spChg>
      </pc:sldChg>
      <pc:sldChg chg="addSp delSp modSp add ord">
        <pc:chgData name="Elise Baker" userId="198a7a93-6499-4b68-bec2-db7999902c85" providerId="ADAL" clId="{5F187373-1D59-4669-A368-A581C3F41BF7}" dt="2024-02-05T20:15:34.847" v="1658" actId="1076"/>
        <pc:sldMkLst>
          <pc:docMk/>
          <pc:sldMk cId="4098243267" sldId="266"/>
        </pc:sldMkLst>
        <pc:spChg chg="add del mod">
          <ac:chgData name="Elise Baker" userId="198a7a93-6499-4b68-bec2-db7999902c85" providerId="ADAL" clId="{5F187373-1D59-4669-A368-A581C3F41BF7}" dt="2024-02-05T20:13:34.231" v="1546"/>
          <ac:spMkLst>
            <pc:docMk/>
            <pc:sldMk cId="4098243267" sldId="266"/>
            <ac:spMk id="2" creationId="{30709591-7FE8-48EE-9B68-A06C432D5DF8}"/>
          </ac:spMkLst>
        </pc:spChg>
        <pc:spChg chg="add del mod">
          <ac:chgData name="Elise Baker" userId="198a7a93-6499-4b68-bec2-db7999902c85" providerId="ADAL" clId="{5F187373-1D59-4669-A368-A581C3F41BF7}" dt="2024-02-05T20:10:47.115" v="1531" actId="478"/>
          <ac:spMkLst>
            <pc:docMk/>
            <pc:sldMk cId="4098243267" sldId="266"/>
            <ac:spMk id="3" creationId="{7C6EA8C9-3FBF-4856-8BC2-D7BD540ABD4D}"/>
          </ac:spMkLst>
        </pc:spChg>
        <pc:spChg chg="add mod">
          <ac:chgData name="Elise Baker" userId="198a7a93-6499-4b68-bec2-db7999902c85" providerId="ADAL" clId="{5F187373-1D59-4669-A368-A581C3F41BF7}" dt="2024-02-05T20:15:34.847" v="1658" actId="1076"/>
          <ac:spMkLst>
            <pc:docMk/>
            <pc:sldMk cId="4098243267" sldId="266"/>
            <ac:spMk id="10" creationId="{529DC9F1-BDFE-420B-8A7C-6B0A0511E322}"/>
          </ac:spMkLst>
        </pc:spChg>
        <pc:picChg chg="add del mod">
          <ac:chgData name="Elise Baker" userId="198a7a93-6499-4b68-bec2-db7999902c85" providerId="ADAL" clId="{5F187373-1D59-4669-A368-A581C3F41BF7}" dt="2024-02-05T20:11:57.988" v="1535" actId="478"/>
          <ac:picMkLst>
            <pc:docMk/>
            <pc:sldMk cId="4098243267" sldId="266"/>
            <ac:picMk id="5" creationId="{1B42E442-8383-45BF-A72A-3CDAD87A71AD}"/>
          </ac:picMkLst>
        </pc:picChg>
        <pc:picChg chg="add del mod">
          <ac:chgData name="Elise Baker" userId="198a7a93-6499-4b68-bec2-db7999902c85" providerId="ADAL" clId="{5F187373-1D59-4669-A368-A581C3F41BF7}" dt="2024-02-05T20:12:27.640" v="1539" actId="478"/>
          <ac:picMkLst>
            <pc:docMk/>
            <pc:sldMk cId="4098243267" sldId="266"/>
            <ac:picMk id="7" creationId="{D738A966-512C-433E-98C1-60C18EDAC7CB}"/>
          </ac:picMkLst>
        </pc:picChg>
        <pc:picChg chg="add mod">
          <ac:chgData name="Elise Baker" userId="198a7a93-6499-4b68-bec2-db7999902c85" providerId="ADAL" clId="{5F187373-1D59-4669-A368-A581C3F41BF7}" dt="2024-02-05T20:13:19.161" v="1543" actId="14100"/>
          <ac:picMkLst>
            <pc:docMk/>
            <pc:sldMk cId="4098243267" sldId="266"/>
            <ac:picMk id="9" creationId="{41287845-3C0C-4355-96DF-E60E953CB902}"/>
          </ac:picMkLst>
        </pc:picChg>
        <pc:picChg chg="add del mod">
          <ac:chgData name="Elise Baker" userId="198a7a93-6499-4b68-bec2-db7999902c85" providerId="ADAL" clId="{5F187373-1D59-4669-A368-A581C3F41BF7}" dt="2024-02-05T20:11:40.718" v="1533" actId="478"/>
          <ac:picMkLst>
            <pc:docMk/>
            <pc:sldMk cId="4098243267" sldId="266"/>
            <ac:picMk id="1026" creationId="{C4644557-3871-49E4-9677-00B5F5AA7CD0}"/>
          </ac:picMkLst>
        </pc:picChg>
      </pc:sldChg>
    </pc:docChg>
  </pc:docChgLst>
  <pc:docChgLst>
    <pc:chgData name="Elise Baker" userId="198a7a93-6499-4b68-bec2-db7999902c85" providerId="ADAL" clId="{5310C581-131C-4879-BCFA-B6A4E48F938E}"/>
    <pc:docChg chg="undo custSel addSld delSld modSld sldOrd">
      <pc:chgData name="Elise Baker" userId="198a7a93-6499-4b68-bec2-db7999902c85" providerId="ADAL" clId="{5310C581-131C-4879-BCFA-B6A4E48F938E}" dt="2023-12-04T17:15:22.963" v="907" actId="2696"/>
      <pc:docMkLst>
        <pc:docMk/>
      </pc:docMkLst>
      <pc:sldChg chg="modSp">
        <pc:chgData name="Elise Baker" userId="198a7a93-6499-4b68-bec2-db7999902c85" providerId="ADAL" clId="{5310C581-131C-4879-BCFA-B6A4E48F938E}" dt="2023-12-04T17:14:10.389" v="894" actId="207"/>
        <pc:sldMkLst>
          <pc:docMk/>
          <pc:sldMk cId="0" sldId="257"/>
        </pc:sldMkLst>
        <pc:spChg chg="mod">
          <ac:chgData name="Elise Baker" userId="198a7a93-6499-4b68-bec2-db7999902c85" providerId="ADAL" clId="{5310C581-131C-4879-BCFA-B6A4E48F938E}" dt="2023-12-04T17:14:10.389" v="894" actId="207"/>
          <ac:spMkLst>
            <pc:docMk/>
            <pc:sldMk cId="0" sldId="257"/>
            <ac:spMk id="70" creationId="{00000000-0000-0000-0000-000000000000}"/>
          </ac:spMkLst>
        </pc:spChg>
      </pc:sldChg>
      <pc:sldChg chg="modSp">
        <pc:chgData name="Elise Baker" userId="198a7a93-6499-4b68-bec2-db7999902c85" providerId="ADAL" clId="{5310C581-131C-4879-BCFA-B6A4E48F938E}" dt="2023-12-04T17:14:19.100" v="896" actId="207"/>
        <pc:sldMkLst>
          <pc:docMk/>
          <pc:sldMk cId="1662075102" sldId="261"/>
        </pc:sldMkLst>
        <pc:spChg chg="mod">
          <ac:chgData name="Elise Baker" userId="198a7a93-6499-4b68-bec2-db7999902c85" providerId="ADAL" clId="{5310C581-131C-4879-BCFA-B6A4E48F938E}" dt="2023-12-04T17:14:19.100" v="896" actId="207"/>
          <ac:spMkLst>
            <pc:docMk/>
            <pc:sldMk cId="1662075102" sldId="261"/>
            <ac:spMk id="3" creationId="{DF90429E-C79B-44A1-BD98-BD1AFC7FF3F1}"/>
          </ac:spMkLst>
        </pc:spChg>
      </pc:sldChg>
      <pc:sldChg chg="modSp">
        <pc:chgData name="Elise Baker" userId="198a7a93-6499-4b68-bec2-db7999902c85" providerId="ADAL" clId="{5310C581-131C-4879-BCFA-B6A4E48F938E}" dt="2023-12-04T17:14:22.302" v="897" actId="207"/>
        <pc:sldMkLst>
          <pc:docMk/>
          <pc:sldMk cId="514516777" sldId="265"/>
        </pc:sldMkLst>
        <pc:spChg chg="mod">
          <ac:chgData name="Elise Baker" userId="198a7a93-6499-4b68-bec2-db7999902c85" providerId="ADAL" clId="{5310C581-131C-4879-BCFA-B6A4E48F938E}" dt="2023-12-04T17:14:22.302" v="897" actId="207"/>
          <ac:spMkLst>
            <pc:docMk/>
            <pc:sldMk cId="514516777" sldId="265"/>
            <ac:spMk id="8" creationId="{F3147AB8-26DE-4BB2-91BC-56C2C2924D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6D568-F804-4A1E-8FE2-493EFF6A2103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8272A-EEE5-4011-A9F0-7C7EAE917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1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6f88989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6f88989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82295" y="0"/>
            <a:ext cx="106276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>
            <a:off x="782295" y="6769200"/>
            <a:ext cx="106276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12" name="Google Shape;12;p2"/>
          <p:cNvCxnSpPr/>
          <p:nvPr/>
        </p:nvCxnSpPr>
        <p:spPr>
          <a:xfrm>
            <a:off x="977625" y="2980468"/>
            <a:ext cx="513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840800" y="182400"/>
            <a:ext cx="10524000" cy="24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1333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840800" y="4304500"/>
            <a:ext cx="10524000" cy="169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1pPr>
            <a:lvl2pPr lvl="1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2pPr>
            <a:lvl3pPr lvl="2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3pPr>
            <a:lvl4pPr lvl="3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4pPr>
            <a:lvl5pPr lvl="4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5pPr>
            <a:lvl6pPr lvl="5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6pPr>
            <a:lvl7pPr lvl="6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7pPr>
            <a:lvl8pPr lvl="7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8pPr>
            <a:lvl9pPr lvl="8">
              <a:lnSpc>
                <a:spcPct val="100000"/>
              </a:lnSpc>
              <a:spcBef>
                <a:spcPts val="1333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 sz="32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3757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/>
          <p:nvPr/>
        </p:nvSpPr>
        <p:spPr>
          <a:xfrm>
            <a:off x="782295" y="0"/>
            <a:ext cx="106276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11"/>
          <p:cNvSpPr/>
          <p:nvPr/>
        </p:nvSpPr>
        <p:spPr>
          <a:xfrm>
            <a:off x="782295" y="6769200"/>
            <a:ext cx="106276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11"/>
          <p:cNvSpPr txBox="1">
            <a:spLocks noGrp="1"/>
          </p:cNvSpPr>
          <p:nvPr>
            <p:ph type="title" hasCustomPrompt="1"/>
          </p:nvPr>
        </p:nvSpPr>
        <p:spPr>
          <a:xfrm>
            <a:off x="782300" y="1805051"/>
            <a:ext cx="10627600" cy="205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800"/>
              <a:buNone/>
              <a:defRPr sz="144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782300" y="3957851"/>
            <a:ext cx="10627600" cy="14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3684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58599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782295" y="6769200"/>
            <a:ext cx="106276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" name="Google Shape;18;p3"/>
          <p:cNvSpPr/>
          <p:nvPr/>
        </p:nvSpPr>
        <p:spPr>
          <a:xfrm>
            <a:off x="782295" y="0"/>
            <a:ext cx="106276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79400" y="2561800"/>
            <a:ext cx="10833200" cy="173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9172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-167" y="6727600"/>
            <a:ext cx="12192000" cy="130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23" name="Google Shape;23;p4"/>
          <p:cNvCxnSpPr/>
          <p:nvPr/>
        </p:nvCxnSpPr>
        <p:spPr>
          <a:xfrm>
            <a:off x="559233" y="1538927"/>
            <a:ext cx="513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15600" y="496967"/>
            <a:ext cx="11360800" cy="8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15600" y="1890400"/>
            <a:ext cx="11360800" cy="42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5202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oogle Shape;28;p5"/>
          <p:cNvCxnSpPr/>
          <p:nvPr/>
        </p:nvCxnSpPr>
        <p:spPr>
          <a:xfrm>
            <a:off x="559233" y="1538927"/>
            <a:ext cx="513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15600" y="496967"/>
            <a:ext cx="11360800" cy="8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415600" y="1890600"/>
            <a:ext cx="5333200" cy="42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6443200" y="1890600"/>
            <a:ext cx="5333200" cy="420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8844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15600" y="496967"/>
            <a:ext cx="11360800" cy="8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87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7"/>
          <p:cNvCxnSpPr/>
          <p:nvPr/>
        </p:nvCxnSpPr>
        <p:spPr>
          <a:xfrm>
            <a:off x="548059" y="1890363"/>
            <a:ext cx="513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15600" y="2187133"/>
            <a:ext cx="3744000" cy="390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232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782295" y="0"/>
            <a:ext cx="10627600" cy="8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8"/>
          <p:cNvSpPr/>
          <p:nvPr/>
        </p:nvSpPr>
        <p:spPr>
          <a:xfrm>
            <a:off x="782295" y="6769200"/>
            <a:ext cx="10627600" cy="8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653667" y="701800"/>
            <a:ext cx="74916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2129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/>
          <p:nvPr/>
        </p:nvSpPr>
        <p:spPr>
          <a:xfrm>
            <a:off x="6096000" y="-133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48" name="Google Shape;48;p9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354000" y="1446167"/>
            <a:ext cx="5393600" cy="227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ubTitle" idx="1"/>
          </p:nvPr>
        </p:nvSpPr>
        <p:spPr>
          <a:xfrm>
            <a:off x="354000" y="3793600"/>
            <a:ext cx="5393600" cy="18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100"/>
              <a:buNone/>
              <a:defRPr sz="28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2039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426000" y="5640767"/>
            <a:ext cx="7998400" cy="7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218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57AB"/>
            </a:gs>
            <a:gs pos="100000">
              <a:srgbClr val="002060"/>
            </a:gs>
          </a:gsLst>
          <a:lin ang="5400012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496967"/>
            <a:ext cx="11360800" cy="8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890400"/>
            <a:ext cx="11360800" cy="42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33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7841940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C:/Users/eliseb/Desktop/DE%20Training%20Maintenance%20Proposal.docx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ctrTitle"/>
          </p:nvPr>
        </p:nvSpPr>
        <p:spPr>
          <a:xfrm>
            <a:off x="834000" y="480265"/>
            <a:ext cx="10524000" cy="2471600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dirty="0">
                <a:solidFill>
                  <a:srgbClr val="FD9A2F"/>
                </a:solidFill>
                <a:latin typeface="Roboto Mono"/>
                <a:ea typeface="Roboto Mono"/>
                <a:cs typeface="Roboto Mono"/>
                <a:sym typeface="Roboto Mono"/>
              </a:rPr>
              <a:t>DECOS</a:t>
            </a:r>
            <a:endParaRPr dirty="0">
              <a:solidFill>
                <a:srgbClr val="FD9A2F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0" name="Google Shape;70;p13"/>
          <p:cNvSpPr txBox="1">
            <a:spLocks noGrp="1"/>
          </p:cNvSpPr>
          <p:nvPr>
            <p:ph type="ctrTitle" idx="4294967295"/>
          </p:nvPr>
        </p:nvSpPr>
        <p:spPr>
          <a:xfrm>
            <a:off x="972472" y="3186469"/>
            <a:ext cx="10524067" cy="719667"/>
          </a:xfrm>
          <a:prstGeom prst="rect">
            <a:avLst/>
          </a:prstGeom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spcBef>
                <a:spcPts val="1333"/>
              </a:spcBef>
            </a:pPr>
            <a:r>
              <a:rPr lang="en-US" sz="3333">
                <a:solidFill>
                  <a:srgbClr val="C9D522"/>
                </a:solidFill>
                <a:latin typeface="Roboto Mono"/>
                <a:ea typeface="Roboto Mono"/>
                <a:cs typeface="Roboto Mono"/>
                <a:sym typeface="Roboto Mono"/>
              </a:rPr>
              <a:t>2/6/2024</a:t>
            </a:r>
            <a:endParaRPr sz="3333" dirty="0">
              <a:solidFill>
                <a:srgbClr val="C9D52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6718" y="4565127"/>
            <a:ext cx="4098100" cy="204906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90429E-C79B-44A1-BD98-BD1AFC7FF3F1}"/>
              </a:ext>
            </a:extLst>
          </p:cNvPr>
          <p:cNvSpPr txBox="1"/>
          <p:nvPr/>
        </p:nvSpPr>
        <p:spPr>
          <a:xfrm>
            <a:off x="287726" y="936276"/>
            <a:ext cx="12047034" cy="64299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D9A2F"/>
                </a:solidFill>
                <a:latin typeface="Roboto Mono"/>
              </a:rPr>
              <a:t>Update: 2023-2024 Initiatives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9D522"/>
                </a:solidFill>
                <a:latin typeface="Roboto Mono"/>
              </a:rPr>
              <a:t>Completed: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Roboto Mono"/>
              </a:rPr>
              <a:t>DE component of the 2025-2035 Master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Roboto Mono"/>
              </a:rPr>
              <a:t>Update Distance Learning Addendum (now in use)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Roboto Mono"/>
              </a:rPr>
              <a:t>Draft and distribute guidelines to prevent fraudulent enrollments</a:t>
            </a:r>
          </a:p>
          <a:p>
            <a:pPr>
              <a:lnSpc>
                <a:spcPct val="150000"/>
              </a:lnSpc>
            </a:pPr>
            <a:endParaRPr lang="en-US" sz="2400" b="1" dirty="0">
              <a:solidFill>
                <a:srgbClr val="CCFF66"/>
              </a:solidFill>
              <a:latin typeface="Roboto Mono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C9D522"/>
                </a:solidFill>
                <a:latin typeface="Roboto Mono"/>
              </a:rPr>
              <a:t>In progress: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4"/>
            </a:pPr>
            <a:r>
              <a:rPr lang="en-US" sz="1700" dirty="0">
                <a:latin typeface="Roboto Mono"/>
              </a:rPr>
              <a:t>Develop an online teaching maintenance plan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4"/>
            </a:pPr>
            <a:r>
              <a:rPr lang="en-US" sz="1700" dirty="0">
                <a:latin typeface="Roboto Mono"/>
              </a:rPr>
              <a:t>Propose updated DE faculty qualifications</a:t>
            </a:r>
          </a:p>
          <a:p>
            <a:pPr>
              <a:lnSpc>
                <a:spcPct val="150000"/>
              </a:lnSpc>
            </a:pPr>
            <a:endParaRPr lang="en-US" dirty="0">
              <a:latin typeface="Roboto Mono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6"/>
            </a:pPr>
            <a:endParaRPr lang="en-US" dirty="0">
              <a:latin typeface="Roboto Mono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6"/>
            </a:pPr>
            <a:endParaRPr lang="en-US" dirty="0">
              <a:latin typeface="Roboto Mono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6"/>
            </a:pPr>
            <a:endParaRPr lang="en-US" sz="3600" dirty="0">
              <a:latin typeface="R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1662075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1287845-3C0C-4355-96DF-E60E953CB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651" y="-2512"/>
            <a:ext cx="9147349" cy="68605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29DC9F1-BDFE-420B-8A7C-6B0A0511E322}"/>
              </a:ext>
            </a:extLst>
          </p:cNvPr>
          <p:cNvSpPr txBox="1"/>
          <p:nvPr/>
        </p:nvSpPr>
        <p:spPr>
          <a:xfrm>
            <a:off x="281353" y="1135464"/>
            <a:ext cx="252213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9D522"/>
                </a:solidFill>
                <a:latin typeface="Roboto Mono"/>
              </a:rPr>
              <a:t>The </a:t>
            </a:r>
          </a:p>
          <a:p>
            <a:pPr algn="ctr"/>
            <a:r>
              <a:rPr lang="en-US" sz="4000" b="1" dirty="0">
                <a:solidFill>
                  <a:srgbClr val="C9D522"/>
                </a:solidFill>
                <a:latin typeface="Roboto Mono"/>
              </a:rPr>
              <a:t>Road Ahead</a:t>
            </a:r>
          </a:p>
          <a:p>
            <a:endParaRPr lang="en-US" dirty="0">
              <a:latin typeface="Roboto Mono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Roboto Mono"/>
            </a:endParaRP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latin typeface="Roboto Mono"/>
              </a:rPr>
              <a:t>DECOS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latin typeface="Roboto Mono"/>
              </a:rPr>
              <a:t>Ed Tech Committee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latin typeface="Roboto Mono"/>
              </a:rPr>
              <a:t>Academic Senate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latin typeface="Roboto Mono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24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3147AB8-26DE-4BB2-91BC-56C2C2924D6D}"/>
              </a:ext>
            </a:extLst>
          </p:cNvPr>
          <p:cNvSpPr txBox="1"/>
          <p:nvPr/>
        </p:nvSpPr>
        <p:spPr>
          <a:xfrm>
            <a:off x="144966" y="164604"/>
            <a:ext cx="11902068" cy="9187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FD9A2F"/>
                </a:solidFill>
                <a:latin typeface="Roboto Mono"/>
                <a:hlinkClick r:id="rId2" action="ppaction://hlinkfile"/>
              </a:rPr>
              <a:t>The Proposal </a:t>
            </a:r>
            <a:r>
              <a:rPr lang="en-US" sz="2400" b="1" dirty="0">
                <a:solidFill>
                  <a:srgbClr val="FD9A2F"/>
                </a:solidFill>
                <a:latin typeface="Roboto Mono"/>
              </a:rPr>
              <a:t>(in brief)</a:t>
            </a:r>
          </a:p>
          <a:p>
            <a:pPr algn="ctr">
              <a:lnSpc>
                <a:spcPct val="150000"/>
              </a:lnSpc>
            </a:pPr>
            <a:endParaRPr lang="en-US" sz="2400" b="1" dirty="0">
              <a:solidFill>
                <a:srgbClr val="FD9A2F"/>
              </a:solidFill>
              <a:latin typeface="Roboto Mono"/>
            </a:endParaRPr>
          </a:p>
          <a:p>
            <a:pPr marL="400050" indent="-400050">
              <a:lnSpc>
                <a:spcPct val="150000"/>
              </a:lnSpc>
              <a:spcAft>
                <a:spcPts val="800"/>
              </a:spcAft>
              <a:buAutoNum type="romanUcPeriod"/>
            </a:pPr>
            <a:r>
              <a:rPr lang="en-US" b="1" dirty="0">
                <a:solidFill>
                  <a:srgbClr val="C9D522"/>
                </a:solidFill>
                <a:latin typeface="Roboto Mono"/>
              </a:rPr>
              <a:t>New/First-time Online Certifications: </a:t>
            </a:r>
          </a:p>
          <a:p>
            <a:pPr marL="857250" lvl="1" indent="-40005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1600" b="1" dirty="0">
                <a:latin typeface="Roboto Mono"/>
              </a:rPr>
              <a:t>Complete a truncated COS-custom @ONE Online Teaching &amp; Design course (40-60 hrs.) before an online assignment. </a:t>
            </a:r>
            <a:r>
              <a:rPr lang="en-US" sz="1600" dirty="0">
                <a:latin typeface="Roboto Mono"/>
              </a:rPr>
              <a:t>Provision made for those who must teach online immediately. </a:t>
            </a:r>
          </a:p>
          <a:p>
            <a:pPr marL="400050" indent="-400050">
              <a:lnSpc>
                <a:spcPct val="150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en-US" b="1" dirty="0">
                <a:solidFill>
                  <a:srgbClr val="C9D522"/>
                </a:solidFill>
                <a:latin typeface="Roboto Mono"/>
              </a:rPr>
              <a:t>Already/Outside Certified:</a:t>
            </a:r>
          </a:p>
          <a:p>
            <a:pPr marL="800100" lvl="1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1600" b="1" dirty="0">
                <a:latin typeface="Roboto Mono"/>
              </a:rPr>
              <a:t>FT: take above program within 4 yrs. </a:t>
            </a:r>
            <a:r>
              <a:rPr lang="en-US" sz="1600" b="1" i="1" dirty="0">
                <a:solidFill>
                  <a:srgbClr val="C9D522"/>
                </a:solidFill>
                <a:latin typeface="Roboto Mono"/>
              </a:rPr>
              <a:t>OR</a:t>
            </a:r>
            <a:r>
              <a:rPr lang="en-US" sz="1600" b="1" dirty="0">
                <a:latin typeface="Roboto Mono"/>
              </a:rPr>
              <a:t> submit a course for local CVC-OEI rubric review. </a:t>
            </a:r>
          </a:p>
          <a:p>
            <a:pPr marL="800100" lvl="1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1600" b="1" dirty="0">
                <a:latin typeface="Roboto Mono"/>
              </a:rPr>
              <a:t>PT: present evidence of outside training dated within 4 yrs. </a:t>
            </a:r>
            <a:r>
              <a:rPr lang="en-US" sz="1600" i="1" dirty="0">
                <a:latin typeface="Roboto Mono"/>
              </a:rPr>
              <a:t>Can</a:t>
            </a:r>
            <a:r>
              <a:rPr lang="en-US" sz="1600" dirty="0">
                <a:latin typeface="Roboto Mono"/>
              </a:rPr>
              <a:t> teach concurrently. </a:t>
            </a:r>
          </a:p>
          <a:p>
            <a:pPr marL="342900" indent="-342900">
              <a:lnSpc>
                <a:spcPct val="150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en-US" b="1" dirty="0">
                <a:solidFill>
                  <a:srgbClr val="C9D522"/>
                </a:solidFill>
                <a:latin typeface="Roboto Mono"/>
              </a:rPr>
              <a:t>Maintenance of Certification:</a:t>
            </a:r>
          </a:p>
          <a:p>
            <a:pPr marL="800100" lvl="1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1600" b="1" dirty="0">
                <a:latin typeface="Roboto Mono"/>
              </a:rPr>
              <a:t>4-year cycle. </a:t>
            </a:r>
            <a:r>
              <a:rPr lang="en-US" sz="1600" dirty="0">
                <a:latin typeface="Roboto Mono"/>
              </a:rPr>
              <a:t>Given notice at 1 year to expiration. </a:t>
            </a:r>
          </a:p>
          <a:p>
            <a:pPr marL="800100" lvl="1" indent="-342900">
              <a:lnSpc>
                <a:spcPct val="150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sz="1600" b="1" dirty="0">
                <a:latin typeface="Roboto Mono"/>
              </a:rPr>
              <a:t>Complete BOTH of the following:</a:t>
            </a:r>
          </a:p>
          <a:p>
            <a:pPr marL="1257300" lvl="2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b="1" dirty="0">
                <a:latin typeface="Roboto Mono"/>
              </a:rPr>
              <a:t>8 hrs. of DE-related professional development per cycle (~2 hours per year) </a:t>
            </a:r>
            <a:r>
              <a:rPr lang="en-US" sz="1600" b="1" i="1" dirty="0">
                <a:solidFill>
                  <a:srgbClr val="C9D522"/>
                </a:solidFill>
                <a:latin typeface="Roboto Mono"/>
              </a:rPr>
              <a:t>AND</a:t>
            </a:r>
          </a:p>
          <a:p>
            <a:pPr marL="1257300" lvl="2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b="1" dirty="0">
                <a:latin typeface="Roboto Mono"/>
              </a:rPr>
              <a:t>Submit any online course within the past 4 years for feedback-focused review </a:t>
            </a:r>
            <a:r>
              <a:rPr lang="en-US" sz="1600" i="1" dirty="0">
                <a:latin typeface="Roboto Mono"/>
              </a:rPr>
              <a:t>(non-evaluative)</a:t>
            </a:r>
          </a:p>
          <a:p>
            <a:pPr marL="1257300" lvl="2" indent="-342900">
              <a:lnSpc>
                <a:spcPct val="150000"/>
              </a:lnSpc>
              <a:buFont typeface="+mj-lt"/>
              <a:buAutoNum type="arabicPeriod"/>
            </a:pPr>
            <a:endParaRPr lang="en-US" b="1" dirty="0">
              <a:latin typeface="Roboto Mono"/>
            </a:endParaRPr>
          </a:p>
          <a:p>
            <a:pPr lvl="2">
              <a:lnSpc>
                <a:spcPct val="150000"/>
              </a:lnSpc>
            </a:pPr>
            <a:endParaRPr lang="en-US" sz="1600" i="1" dirty="0">
              <a:latin typeface="Roboto Mono"/>
            </a:endParaRPr>
          </a:p>
          <a:p>
            <a:pPr>
              <a:lnSpc>
                <a:spcPct val="150000"/>
              </a:lnSpc>
            </a:pPr>
            <a:endParaRPr lang="en-US" dirty="0">
              <a:latin typeface="Roboto Mono"/>
            </a:endParaRPr>
          </a:p>
          <a:p>
            <a:pPr>
              <a:lnSpc>
                <a:spcPct val="150000"/>
              </a:lnSpc>
            </a:pPr>
            <a:endParaRPr lang="en-US" dirty="0">
              <a:latin typeface="Roboto Mono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6"/>
            </a:pPr>
            <a:endParaRPr lang="en-US" dirty="0">
              <a:latin typeface="Roboto Mono"/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 startAt="6"/>
            </a:pPr>
            <a:endParaRPr lang="en-US" sz="3600" dirty="0">
              <a:latin typeface="Roboto Mono"/>
            </a:endParaRPr>
          </a:p>
        </p:txBody>
      </p:sp>
    </p:spTree>
    <p:extLst>
      <p:ext uri="{BB962C8B-B14F-4D97-AF65-F5344CB8AC3E}">
        <p14:creationId xmlns:p14="http://schemas.microsoft.com/office/powerpoint/2010/main" val="51451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 &amp; Gold">
  <a:themeElements>
    <a:clrScheme name="Blue &amp; Gold">
      <a:dk1>
        <a:srgbClr val="FFFFFF"/>
      </a:dk1>
      <a:lt1>
        <a:srgbClr val="01AFD1"/>
      </a:lt1>
      <a:dk2>
        <a:srgbClr val="1E2D31"/>
      </a:dk2>
      <a:lt2>
        <a:srgbClr val="BFC7CA"/>
      </a:lt2>
      <a:accent1>
        <a:srgbClr val="006F85"/>
      </a:accent1>
      <a:accent2>
        <a:srgbClr val="AF4345"/>
      </a:accent2>
      <a:accent3>
        <a:srgbClr val="47D06A"/>
      </a:accent3>
      <a:accent4>
        <a:srgbClr val="F58F8F"/>
      </a:accent4>
      <a:accent5>
        <a:srgbClr val="F6CD4C"/>
      </a:accent5>
      <a:accent6>
        <a:srgbClr val="F8E71C"/>
      </a:accent6>
      <a:hlink>
        <a:srgbClr val="F6CD4C"/>
      </a:hlink>
      <a:folHlink>
        <a:srgbClr val="F6CD4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c28444eae77491eb2a3bc7fb1533425 xmlns="c0b36a50-ff81-4dc5-8473-6259f3c6a45f">
      <Terms xmlns="http://schemas.microsoft.com/office/infopath/2007/PartnerControls"/>
    </kc28444eae77491eb2a3bc7fb1533425>
    <Meeting xmlns="1e6d8dd1-a28a-4db2-b097-54c2709bed74">2024-02-06T08:00:00+00:00</Meeting>
    <Category xmlns="1e6d8dd1-a28a-4db2-b097-54c2709bed74" xsi:nil="true"/>
    <TaxCatchAll xmlns="78f31a23-c5ca-4660-a45b-ce709fb48214"/>
    <jcceb4fd6e81401f8bc65858726d5b21 xmlns="c0b36a50-ff81-4dc5-8473-6259f3c6a45f">
      <Terms xmlns="http://schemas.microsoft.com/office/infopath/2007/PartnerControls"/>
    </jcceb4fd6e81401f8bc65858726d5b21>
    <Accessibility xmlns="78f31a23-c5ca-4660-a45b-ce709fb48214">Not Reviewed</Accessibility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825493A9FF9F4A8D0A85D234CF2A38" ma:contentTypeVersion="11" ma:contentTypeDescription="Create a new document." ma:contentTypeScope="" ma:versionID="0939e6cbe11a0c363ac5b87f5f014a6d">
  <xsd:schema xmlns:xsd="http://www.w3.org/2001/XMLSchema" xmlns:xs="http://www.w3.org/2001/XMLSchema" xmlns:p="http://schemas.microsoft.com/office/2006/metadata/properties" xmlns:ns2="78f31a23-c5ca-4660-a45b-ce709fb48214" xmlns:ns3="1e6d8dd1-a28a-4db2-b097-54c2709bed74" xmlns:ns4="c0b36a50-ff81-4dc5-8473-6259f3c6a45f" targetNamespace="http://schemas.microsoft.com/office/2006/metadata/properties" ma:root="true" ma:fieldsID="157230b7cd343584ad857ac6d8c13205" ns2:_="" ns3:_="" ns4:_="">
    <xsd:import namespace="78f31a23-c5ca-4660-a45b-ce709fb48214"/>
    <xsd:import namespace="1e6d8dd1-a28a-4db2-b097-54c2709bed74"/>
    <xsd:import namespace="c0b36a50-ff81-4dc5-8473-6259f3c6a45f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3:Meeting" minOccurs="0"/>
                <xsd:element ref="ns3:Category" minOccurs="0"/>
                <xsd:element ref="ns4:jcceb4fd6e81401f8bc65858726d5b21" minOccurs="0"/>
                <xsd:element ref="ns4:kc28444eae77491eb2a3bc7fb1533425" minOccurs="0"/>
                <xsd:element ref="ns2:SharedWithUsers" minOccurs="0"/>
                <xsd:element ref="ns2:Accessibil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f31a23-c5ca-4660-a45b-ce709fb48214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2d39d6b-f371-4f6f-98bd-cdcee545093e}" ma:internalName="TaxCatchAll" ma:showField="CatchAllData" ma:web="78f31a23-c5ca-4660-a45b-ce709fb482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ccessibility" ma:index="16" nillable="true" ma:displayName="Accessibility" ma:default="Not Reviewed" ma:format="Dropdown" ma:internalName="Accessibility">
      <xsd:simpleType>
        <xsd:restriction base="dms:Choice">
          <xsd:enumeration value="Not Reviewed"/>
          <xsd:enumeration value="Issues Found"/>
          <xsd:enumeration value="Accessibl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6d8dd1-a28a-4db2-b097-54c2709bed74" elementFormDefault="qualified">
    <xsd:import namespace="http://schemas.microsoft.com/office/2006/documentManagement/types"/>
    <xsd:import namespace="http://schemas.microsoft.com/office/infopath/2007/PartnerControls"/>
    <xsd:element name="Meeting" ma:index="9" nillable="true" ma:displayName="Meeting" ma:format="DateOnly" ma:internalName="Meeting">
      <xsd:simpleType>
        <xsd:restriction base="dms:DateTime"/>
      </xsd:simpleType>
    </xsd:element>
    <xsd:element name="Category" ma:index="10" nillable="true" ma:displayName="Category" ma:format="Dropdown" ma:internalName="Category">
      <xsd:simpleType>
        <xsd:union memberTypes="dms:Text">
          <xsd:simpleType>
            <xsd:restriction base="dms:Choice">
              <xsd:enumeration value="Certification"/>
              <xsd:enumeration value="Distance Learning Addendum"/>
              <xsd:enumeration value="Substantive Change"/>
              <xsd:enumeration value="Program Review"/>
              <xsd:enumeration value="Contact Policy"/>
              <xsd:enumeration value="Authentication"/>
              <xsd:enumeration value="Surveys"/>
              <xsd:enumeration value="ELI"/>
              <xsd:enumeration value="Guidelines and Plans"/>
              <xsd:enumeration value="Student Support"/>
              <xsd:enumeration value="Office Hours"/>
              <xsd:enumeration value="Accessibility"/>
              <xsd:enumeration value="Blackboar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b36a50-ff81-4dc5-8473-6259f3c6a45f" elementFormDefault="qualified">
    <xsd:import namespace="http://schemas.microsoft.com/office/2006/documentManagement/types"/>
    <xsd:import namespace="http://schemas.microsoft.com/office/infopath/2007/PartnerControls"/>
    <xsd:element name="jcceb4fd6e81401f8bc65858726d5b21" ma:index="12" nillable="true" ma:taxonomy="true" ma:internalName="jcceb4fd6e81401f8bc65858726d5b21" ma:taxonomyFieldName="Document_x0020_Purpose0" ma:displayName="Document Purpose" ma:default="815;#Agendas|3c594f5f-c677-4ccd-966f-fbde95dda184" ma:fieldId="{3cceb4fd-6e81-401f-8bc6-5858726d5b21}" ma:sspId="cbf6fafc-01b0-4807-b999-9ea966d99999" ma:termSetId="ddfed7e0-0ee2-4879-bad9-59715887601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c28444eae77491eb2a3bc7fb1533425" ma:index="14" nillable="true" ma:taxonomy="true" ma:internalName="kc28444eae77491eb2a3bc7fb1533425" ma:taxonomyFieldName="Evidence_x0020_Standard0" ma:displayName="Evidence Standard" ma:default="" ma:fieldId="{4c28444e-ae77-491e-b2a3-bc7fb1533425}" ma:sspId="cbf6fafc-01b0-4807-b999-9ea966d99999" ma:termSetId="c2f56ab4-fa9c-4c0a-8d4d-612dda98884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27CAED-EB44-4359-BDA5-C9BE0F799FCF}">
  <ds:schemaRefs>
    <ds:schemaRef ds:uri="http://schemas.microsoft.com/office/2006/documentManagement/types"/>
    <ds:schemaRef ds:uri="1e6d8dd1-a28a-4db2-b097-54c2709bed74"/>
    <ds:schemaRef ds:uri="c0b36a50-ff81-4dc5-8473-6259f3c6a45f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8f31a23-c5ca-4660-a45b-ce709fb48214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6AC8427-48E2-4FF5-9B43-F8D5ABFFD9FC}"/>
</file>

<file path=customXml/itemProps3.xml><?xml version="1.0" encoding="utf-8"?>
<ds:datastoreItem xmlns:ds="http://schemas.openxmlformats.org/officeDocument/2006/customXml" ds:itemID="{0FF02384-C5E0-4083-9E08-3DB5AE3231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2015</TotalTime>
  <Words>189</Words>
  <Application>Microsoft Office PowerPoint</Application>
  <PresentationFormat>Widescreen</PresentationFormat>
  <Paragraphs>37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Lato</vt:lpstr>
      <vt:lpstr>Playfair Display</vt:lpstr>
      <vt:lpstr>Roboto Mono</vt:lpstr>
      <vt:lpstr>Wingdings</vt:lpstr>
      <vt:lpstr>Blue &amp; Gold</vt:lpstr>
      <vt:lpstr>DECOS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DECOS</dc:title>
  <dc:creator>Elise Baker</dc:creator>
  <cp:lastModifiedBy>Elise Baker</cp:lastModifiedBy>
  <cp:revision>44</cp:revision>
  <dcterms:created xsi:type="dcterms:W3CDTF">2023-08-29T21:41:32Z</dcterms:created>
  <dcterms:modified xsi:type="dcterms:W3CDTF">2024-02-06T21:32:08Z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0x01010054825493A9FF9F4A8D0A85D234CF2A38</vt:lpwstr>
  </property>
  <property fmtid="{D5CDD505-2E9C-101B-9397-08002B2CF9AE}" pid="3" name="Document Purpose0">
    <vt:lpwstr/>
  </property>
  <property fmtid="{D5CDD505-2E9C-101B-9397-08002B2CF9AE}" pid="4" name="Evidence Standard0">
    <vt:lpwstr/>
  </property>
</Properties>
</file>